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26" autoAdjust="0"/>
    <p:restoredTop sz="94660"/>
  </p:normalViewPr>
  <p:slideViewPr>
    <p:cSldViewPr>
      <p:cViewPr varScale="1">
        <p:scale>
          <a:sx n="72" d="100"/>
          <a:sy n="72" d="100"/>
        </p:scale>
        <p:origin x="240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8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89.png"/><Relationship Id="rId7" Type="http://schemas.openxmlformats.org/officeDocument/2006/relationships/image" Target="../media/image9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89.png"/><Relationship Id="rId7" Type="http://schemas.openxmlformats.org/officeDocument/2006/relationships/image" Target="../media/image10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6.png"/><Relationship Id="rId10" Type="http://schemas.openxmlformats.org/officeDocument/2006/relationships/image" Target="../media/image103.png"/><Relationship Id="rId4" Type="http://schemas.openxmlformats.org/officeDocument/2006/relationships/image" Target="../media/image99.png"/><Relationship Id="rId9" Type="http://schemas.openxmlformats.org/officeDocument/2006/relationships/image" Target="../media/image10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89.png"/><Relationship Id="rId7" Type="http://schemas.openxmlformats.org/officeDocument/2006/relationships/image" Target="../media/image115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Relationship Id="rId9" Type="http://schemas.openxmlformats.org/officeDocument/2006/relationships/image" Target="../media/image1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89.png"/><Relationship Id="rId7" Type="http://schemas.openxmlformats.org/officeDocument/2006/relationships/image" Target="../media/image12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5.png"/><Relationship Id="rId7" Type="http://schemas.openxmlformats.org/officeDocument/2006/relationships/image" Target="../media/image12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30.png"/><Relationship Id="rId7" Type="http://schemas.openxmlformats.org/officeDocument/2006/relationships/image" Target="../media/image13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4" Type="http://schemas.openxmlformats.org/officeDocument/2006/relationships/image" Target="../media/image119.png"/><Relationship Id="rId9" Type="http://schemas.openxmlformats.org/officeDocument/2006/relationships/image" Target="../media/image1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0.png"/><Relationship Id="rId7" Type="http://schemas.openxmlformats.org/officeDocument/2006/relationships/image" Target="../media/image14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1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30.png"/><Relationship Id="rId7" Type="http://schemas.openxmlformats.org/officeDocument/2006/relationships/image" Target="../media/image14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19.png"/><Relationship Id="rId9" Type="http://schemas.openxmlformats.org/officeDocument/2006/relationships/image" Target="../media/image14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30.png"/><Relationship Id="rId7" Type="http://schemas.openxmlformats.org/officeDocument/2006/relationships/image" Target="../media/image14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15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7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37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6800" y="813887"/>
            <a:ext cx="12084476" cy="8768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7721" y="5328503"/>
            <a:ext cx="3817082" cy="4553347"/>
            <a:chOff x="747721" y="5328503"/>
            <a:chExt cx="3817082" cy="45533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7721" y="5328503"/>
              <a:ext cx="3817082" cy="45533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4301" y="1442098"/>
            <a:ext cx="4292618" cy="17590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407065" y="4971429"/>
            <a:ext cx="5040555" cy="4329769"/>
            <a:chOff x="12407065" y="4971429"/>
            <a:chExt cx="5040555" cy="43297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07065" y="4971429"/>
              <a:ext cx="5040555" cy="43297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78882" y="1007939"/>
            <a:ext cx="2834553" cy="2834553"/>
            <a:chOff x="1778882" y="1007939"/>
            <a:chExt cx="2834553" cy="28345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8882" y="1007939"/>
              <a:ext cx="2834553" cy="283455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60867" y="4869678"/>
            <a:ext cx="11794894" cy="197398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07308" y="903258"/>
            <a:ext cx="8857047" cy="19263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502617" y="921779"/>
            <a:ext cx="3973430" cy="3413124"/>
            <a:chOff x="12502617" y="921779"/>
            <a:chExt cx="3973430" cy="341312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02617" y="921779"/>
              <a:ext cx="3973430" cy="3413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9219" y="954368"/>
            <a:ext cx="1732152" cy="1732152"/>
            <a:chOff x="1249219" y="954368"/>
            <a:chExt cx="1732152" cy="173215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9219" y="954368"/>
              <a:ext cx="1732152" cy="173215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30261" y="2893280"/>
            <a:ext cx="3839453" cy="15833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87917" y="4344840"/>
            <a:ext cx="9156305" cy="11522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87917" y="5675221"/>
            <a:ext cx="12512324" cy="11688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52202" y="7143136"/>
            <a:ext cx="15319772" cy="11618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07308" y="903258"/>
            <a:ext cx="8857047" cy="19263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49219" y="954368"/>
            <a:ext cx="1732152" cy="1732152"/>
            <a:chOff x="1249219" y="954368"/>
            <a:chExt cx="1732152" cy="17321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9219" y="954368"/>
              <a:ext cx="1732152" cy="173215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30258" y="2893278"/>
            <a:ext cx="2674853" cy="161195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87916" y="4344839"/>
            <a:ext cx="13715515" cy="116181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87916" y="5675219"/>
            <a:ext cx="14441105" cy="206491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87916" y="8018136"/>
            <a:ext cx="11888486" cy="11618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33743" y="1064636"/>
            <a:ext cx="2388101" cy="2848734"/>
            <a:chOff x="14333743" y="1064636"/>
            <a:chExt cx="2388101" cy="284873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33743" y="1064636"/>
              <a:ext cx="2388101" cy="28487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50428" y="867546"/>
            <a:ext cx="8136704" cy="19358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49219" y="954368"/>
            <a:ext cx="1732152" cy="1732152"/>
            <a:chOff x="1249219" y="954368"/>
            <a:chExt cx="1732152" cy="17321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9219" y="954368"/>
              <a:ext cx="1732152" cy="173215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5460" y="2968632"/>
            <a:ext cx="11705026" cy="14835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4032" y="4559555"/>
            <a:ext cx="11674257" cy="204586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5679" y="6685994"/>
            <a:ext cx="11088397" cy="148357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14250" y="7954726"/>
            <a:ext cx="4946066" cy="116180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108" y="403864"/>
            <a:ext cx="17386546" cy="9477986"/>
            <a:chOff x="659108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108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6698" y="846564"/>
            <a:ext cx="8700819" cy="19168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99821" y="3473516"/>
            <a:ext cx="9698287" cy="10483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5261" y="3605419"/>
            <a:ext cx="3800303" cy="24429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03716" y="2573933"/>
            <a:ext cx="1972352" cy="1418450"/>
            <a:chOff x="1703716" y="2573933"/>
            <a:chExt cx="1972352" cy="14184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60000">
              <a:off x="1703716" y="2573933"/>
              <a:ext cx="1972352" cy="141845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98856" y="4731252"/>
            <a:ext cx="12674801" cy="103882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94026" y="6436831"/>
            <a:ext cx="12171163" cy="185150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108" y="403864"/>
            <a:ext cx="17386546" cy="9477986"/>
            <a:chOff x="659108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108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6698" y="846564"/>
            <a:ext cx="8700819" cy="19168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60537" y="2721502"/>
            <a:ext cx="9959620" cy="18380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7248" y="3595896"/>
            <a:ext cx="4603208" cy="24239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85703" y="2573933"/>
            <a:ext cx="1972352" cy="1418450"/>
            <a:chOff x="2785703" y="2573933"/>
            <a:chExt cx="1972352" cy="14184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60000">
              <a:off x="2785703" y="2573933"/>
              <a:ext cx="1972352" cy="141845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89108" y="4527831"/>
            <a:ext cx="12089839" cy="10254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67985" y="5637698"/>
            <a:ext cx="12489889" cy="3634055"/>
            <a:chOff x="2967985" y="5637698"/>
            <a:chExt cx="12489889" cy="363405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67985" y="5637698"/>
              <a:ext cx="12489889" cy="36340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108" y="403864"/>
            <a:ext cx="17386546" cy="9477986"/>
            <a:chOff x="659108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108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6698" y="846564"/>
            <a:ext cx="8700819" cy="19168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60536" y="2721497"/>
            <a:ext cx="9866858" cy="184762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7248" y="3595896"/>
            <a:ext cx="4603208" cy="24239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85703" y="2573933"/>
            <a:ext cx="1972352" cy="1418450"/>
            <a:chOff x="2785703" y="2573933"/>
            <a:chExt cx="1972352" cy="14184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60000">
              <a:off x="2785703" y="2573933"/>
              <a:ext cx="1972352" cy="141845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84570" y="4453288"/>
            <a:ext cx="9440648" cy="10349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41095" y="6394050"/>
            <a:ext cx="10250130" cy="2206306"/>
            <a:chOff x="1741095" y="6394050"/>
            <a:chExt cx="10250130" cy="220630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41095" y="6394050"/>
              <a:ext cx="10250130" cy="220630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29987" y="6621554"/>
            <a:ext cx="4347115" cy="183809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60088" y="7007635"/>
            <a:ext cx="1534515" cy="9207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108" y="403864"/>
            <a:ext cx="17386546" cy="9477986"/>
            <a:chOff x="659108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108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45793" y="5395033"/>
            <a:ext cx="10419201" cy="103499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45791" y="6426231"/>
            <a:ext cx="10324772" cy="103499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45791" y="7513831"/>
            <a:ext cx="10607515" cy="186461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1580" y="1344897"/>
            <a:ext cx="15962722" cy="139640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12299" y="2796611"/>
            <a:ext cx="15089046" cy="245148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108" y="403864"/>
            <a:ext cx="17386546" cy="9477986"/>
            <a:chOff x="659108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108" y="403864"/>
              <a:ext cx="17386546" cy="9477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19481" y="819969"/>
            <a:ext cx="13065799" cy="6401658"/>
            <a:chOff x="2819481" y="819969"/>
            <a:chExt cx="13065799" cy="64016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9481" y="819969"/>
              <a:ext cx="13065799" cy="640165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97697" y="696162"/>
            <a:ext cx="10996601" cy="103499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20791" y="6859725"/>
            <a:ext cx="11816972" cy="10349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1790" y="7780259"/>
            <a:ext cx="15745753" cy="18476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108" y="403864"/>
            <a:ext cx="17386546" cy="9477986"/>
            <a:chOff x="659108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108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6698" y="846564"/>
            <a:ext cx="8700819" cy="19168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35020" y="2707814"/>
            <a:ext cx="9847353" cy="266024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6254" y="3357386"/>
            <a:ext cx="4160046" cy="25763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44709" y="2573933"/>
            <a:ext cx="1972352" cy="1418450"/>
            <a:chOff x="2244709" y="2573933"/>
            <a:chExt cx="1972352" cy="14184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60000">
              <a:off x="2244709" y="2573933"/>
              <a:ext cx="1972352" cy="14184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66632" y="6582570"/>
            <a:ext cx="1728507" cy="1313873"/>
            <a:chOff x="2366632" y="6582570"/>
            <a:chExt cx="1728507" cy="13138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66632" y="6582570"/>
              <a:ext cx="1728507" cy="131387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6254" y="7114943"/>
            <a:ext cx="3744770" cy="257633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44129" y="6888352"/>
            <a:ext cx="12647268" cy="18476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1489" y="365769"/>
            <a:ext cx="17386546" cy="9477986"/>
            <a:chOff x="411489" y="365769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1489" y="365769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45290" y="807729"/>
            <a:ext cx="10390828" cy="19287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659506" y="2950583"/>
            <a:ext cx="9497511" cy="149465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87702" y="4548655"/>
            <a:ext cx="12873323" cy="126005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69073" y="5526798"/>
            <a:ext cx="14016189" cy="12600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37991" y="4392547"/>
            <a:ext cx="1239928" cy="1761778"/>
            <a:chOff x="2037991" y="4392547"/>
            <a:chExt cx="1239928" cy="176177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082438" y="5184627"/>
              <a:ext cx="1193393" cy="71429"/>
              <a:chOff x="2082438" y="5184627"/>
              <a:chExt cx="1193393" cy="7142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082438" y="5184627"/>
                <a:ext cx="1193393" cy="7142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053817" y="6082896"/>
              <a:ext cx="1224103" cy="71429"/>
              <a:chOff x="2053817" y="6082896"/>
              <a:chExt cx="1224103" cy="7142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053817" y="6082896"/>
                <a:ext cx="1224103" cy="7142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10444" y="5220094"/>
              <a:ext cx="1726524" cy="71429"/>
              <a:chOff x="1210444" y="5220094"/>
              <a:chExt cx="1726524" cy="7142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1210444" y="5220094"/>
                <a:ext cx="1726524" cy="71429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4484" y="6802984"/>
            <a:ext cx="16187094" cy="128740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333333" y="8410406"/>
            <a:ext cx="855341" cy="855341"/>
            <a:chOff x="5333333" y="8410406"/>
            <a:chExt cx="855341" cy="85534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33333" y="8410406"/>
              <a:ext cx="855341" cy="8553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833726" y="8110409"/>
            <a:ext cx="2309131" cy="1455335"/>
            <a:chOff x="6833726" y="8110409"/>
            <a:chExt cx="2309131" cy="145533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33726" y="8110409"/>
              <a:ext cx="2309131" cy="145533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89817" y="8290622"/>
            <a:ext cx="975297" cy="1094909"/>
            <a:chOff x="9589817" y="8290622"/>
            <a:chExt cx="975297" cy="109490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89817" y="8290622"/>
              <a:ext cx="975297" cy="109490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161485" y="8242323"/>
            <a:ext cx="1191506" cy="1191506"/>
            <a:chOff x="11161485" y="8242323"/>
            <a:chExt cx="1191506" cy="119150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161485" y="8242323"/>
              <a:ext cx="1191506" cy="11915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108" y="403864"/>
            <a:ext cx="17386546" cy="9477986"/>
            <a:chOff x="659108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108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6698" y="846564"/>
            <a:ext cx="8700819" cy="19168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7248" y="3986372"/>
            <a:ext cx="4601894" cy="24620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49834" y="2672904"/>
            <a:ext cx="2117526" cy="1563313"/>
            <a:chOff x="2749834" y="2672904"/>
            <a:chExt cx="2117526" cy="156331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780000">
              <a:off x="2749834" y="2672904"/>
              <a:ext cx="2117526" cy="156331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27493" y="3155697"/>
            <a:ext cx="8300582" cy="102546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15698" y="4114507"/>
            <a:ext cx="11426668" cy="18380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42760" y="5708848"/>
            <a:ext cx="9138677" cy="102546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22888" y="6510954"/>
            <a:ext cx="6428601" cy="96832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36621" y="7472069"/>
            <a:ext cx="13021611" cy="186461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108" y="403864"/>
            <a:ext cx="17386546" cy="9477986"/>
            <a:chOff x="659108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108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69154" y="8380231"/>
            <a:ext cx="11505735" cy="921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59749" y="1997146"/>
            <a:ext cx="14985263" cy="6291421"/>
            <a:chOff x="1859749" y="1997146"/>
            <a:chExt cx="14985263" cy="62914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59749" y="1997146"/>
              <a:ext cx="14985263" cy="629142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62660" y="806813"/>
            <a:ext cx="6848515" cy="18025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29880" y="880075"/>
            <a:ext cx="2117526" cy="1563313"/>
            <a:chOff x="5229880" y="880075"/>
            <a:chExt cx="2117526" cy="15633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5229880" y="880075"/>
              <a:ext cx="2117526" cy="15633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43103" y="2587819"/>
            <a:ext cx="1296894" cy="1296894"/>
            <a:chOff x="6443103" y="2587819"/>
            <a:chExt cx="1296894" cy="129689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43103" y="2587819"/>
              <a:ext cx="1296894" cy="129689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188" y="3456449"/>
            <a:ext cx="6586506" cy="90236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108" y="403864"/>
            <a:ext cx="17386546" cy="9477986"/>
            <a:chOff x="659108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108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36261" y="806813"/>
            <a:ext cx="8053467" cy="19168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77520" y="939702"/>
            <a:ext cx="2117526" cy="1563313"/>
            <a:chOff x="4477520" y="939702"/>
            <a:chExt cx="2117526" cy="156331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780000">
              <a:off x="4477520" y="939702"/>
              <a:ext cx="2117526" cy="156331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4135" y="2912374"/>
            <a:ext cx="11059439" cy="184762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9587" y="3036184"/>
            <a:ext cx="5711169" cy="142798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7158" y="4227235"/>
            <a:ext cx="4892204" cy="68681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75109" y="5901668"/>
            <a:ext cx="13423382" cy="346335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0541" y="6408996"/>
            <a:ext cx="6293150" cy="149465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1525" y="7587316"/>
            <a:ext cx="5138375" cy="6868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58031" y="5460870"/>
            <a:ext cx="16120255" cy="35714"/>
            <a:chOff x="1258031" y="5460870"/>
            <a:chExt cx="16120255" cy="3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8031" y="5460870"/>
              <a:ext cx="16120255" cy="3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108" y="403864"/>
            <a:ext cx="17386546" cy="9477986"/>
            <a:chOff x="659108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108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36261" y="806813"/>
            <a:ext cx="8053467" cy="19168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77520" y="939702"/>
            <a:ext cx="2117526" cy="1563313"/>
            <a:chOff x="4477520" y="939702"/>
            <a:chExt cx="2117526" cy="156331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780000">
              <a:off x="4477520" y="939702"/>
              <a:ext cx="2117526" cy="156331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8492" y="3075439"/>
            <a:ext cx="6253854" cy="142798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09670" y="5996978"/>
            <a:ext cx="14619830" cy="266024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010871" y="4225107"/>
            <a:ext cx="8041547" cy="12286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33586" y="3331213"/>
            <a:ext cx="8840390" cy="116181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108" y="403864"/>
            <a:ext cx="17386546" cy="9477986"/>
            <a:chOff x="659108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108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36261" y="806813"/>
            <a:ext cx="8053467" cy="19168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77520" y="939702"/>
            <a:ext cx="2117526" cy="1563313"/>
            <a:chOff x="4477520" y="939702"/>
            <a:chExt cx="2117526" cy="156331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780000">
              <a:off x="4477520" y="939702"/>
              <a:ext cx="2117526" cy="156331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317" y="2959794"/>
            <a:ext cx="6310378" cy="142798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20669" y="3355650"/>
            <a:ext cx="10319896" cy="103499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286000" y="4188102"/>
            <a:ext cx="8018452" cy="173236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20669" y="7468481"/>
            <a:ext cx="11665658" cy="184762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20669" y="5057145"/>
            <a:ext cx="11608230" cy="18476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108" y="403864"/>
            <a:ext cx="17386546" cy="9477986"/>
            <a:chOff x="659108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108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36261" y="806813"/>
            <a:ext cx="8053467" cy="19168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77520" y="939702"/>
            <a:ext cx="2117526" cy="1563313"/>
            <a:chOff x="4477520" y="939702"/>
            <a:chExt cx="2117526" cy="156331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780000">
              <a:off x="4477520" y="939702"/>
              <a:ext cx="2117526" cy="156331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0460" y="2959794"/>
            <a:ext cx="5917626" cy="142798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75109" y="3234264"/>
            <a:ext cx="11515344" cy="103499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211625" y="4180641"/>
            <a:ext cx="7826528" cy="6772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75107" y="4863354"/>
            <a:ext cx="12737430" cy="346335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108" y="403864"/>
            <a:ext cx="17386546" cy="9477986"/>
            <a:chOff x="659108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108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6698" y="846564"/>
            <a:ext cx="8700819" cy="19168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7248" y="3986372"/>
            <a:ext cx="4458303" cy="25858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55032" y="2929449"/>
            <a:ext cx="1833230" cy="1393475"/>
            <a:chOff x="2955032" y="2929449"/>
            <a:chExt cx="1833230" cy="13934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55032" y="2929449"/>
              <a:ext cx="1833230" cy="139347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32488" y="3713450"/>
            <a:ext cx="9666411" cy="103499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89214" y="6127759"/>
            <a:ext cx="12131210" cy="103882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4298" y="1442098"/>
            <a:ext cx="5047656" cy="18025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0450" y="4542590"/>
            <a:ext cx="15478852" cy="33151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94218" y="784475"/>
            <a:ext cx="3251501" cy="3251501"/>
            <a:chOff x="1194218" y="784475"/>
            <a:chExt cx="3251501" cy="325150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4218" y="784475"/>
              <a:ext cx="3251501" cy="32515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07307" y="903260"/>
            <a:ext cx="8787066" cy="19263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30261" y="2893280"/>
            <a:ext cx="1838824" cy="15833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87917" y="4344839"/>
            <a:ext cx="14540277" cy="204586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52202" y="6518136"/>
            <a:ext cx="13391829" cy="20649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6031" y="705545"/>
            <a:ext cx="2122655" cy="2122655"/>
            <a:chOff x="1146031" y="705545"/>
            <a:chExt cx="2122655" cy="212265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6031" y="705545"/>
              <a:ext cx="2122655" cy="21226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45290" y="807729"/>
            <a:ext cx="10390828" cy="19287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249726" y="2798203"/>
            <a:ext cx="7051187" cy="148913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45264" y="2890596"/>
            <a:ext cx="2553646" cy="128738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171426" y="4244218"/>
            <a:ext cx="8234760" cy="126834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904759" y="5933336"/>
            <a:ext cx="8495579" cy="126834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45260" y="7717688"/>
            <a:ext cx="2787751" cy="126834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15605" y="3051789"/>
            <a:ext cx="12208211" cy="92763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82269" y="4403992"/>
            <a:ext cx="8981545" cy="92762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01316" y="6112154"/>
            <a:ext cx="11736497" cy="92762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615602" y="8008659"/>
            <a:ext cx="10956430" cy="92763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30840" y="6990068"/>
            <a:ext cx="8092232" cy="74464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497506" y="5167621"/>
            <a:ext cx="2680803" cy="72559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45290" y="845825"/>
            <a:ext cx="10390828" cy="19287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249730" y="2798203"/>
            <a:ext cx="7087873" cy="148913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45260" y="2890593"/>
            <a:ext cx="3031084" cy="126834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308444" y="4049475"/>
            <a:ext cx="9174208" cy="126834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45260" y="6014496"/>
            <a:ext cx="4101979" cy="126834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45260" y="7374831"/>
            <a:ext cx="4373018" cy="128738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63494" y="3070837"/>
            <a:ext cx="4838783" cy="92763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63494" y="4209246"/>
            <a:ext cx="2623878" cy="91809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25402" y="6231411"/>
            <a:ext cx="3535183" cy="92762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5317" y="5914289"/>
            <a:ext cx="1802949" cy="148913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425402" y="7570564"/>
            <a:ext cx="8797364" cy="16500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0478" y="5638095"/>
            <a:ext cx="16130293" cy="35714"/>
            <a:chOff x="1030478" y="5638095"/>
            <a:chExt cx="16130293" cy="3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30478" y="5638095"/>
              <a:ext cx="16130293" cy="3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8632" y="346721"/>
            <a:ext cx="17386546" cy="9477986"/>
            <a:chOff x="468632" y="346721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8632" y="346721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45288" y="845822"/>
            <a:ext cx="10391418" cy="192871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4008" y="2697389"/>
            <a:ext cx="15319829" cy="117064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22164" y="4006402"/>
            <a:ext cx="12395925" cy="185706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22164" y="5930954"/>
            <a:ext cx="12824240" cy="10443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78790" y="7061010"/>
            <a:ext cx="1239928" cy="1761778"/>
            <a:chOff x="3278790" y="7061010"/>
            <a:chExt cx="1239928" cy="176177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323237" y="7853091"/>
              <a:ext cx="1193393" cy="71429"/>
              <a:chOff x="3323237" y="7853091"/>
              <a:chExt cx="1193393" cy="7142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23237" y="7853091"/>
                <a:ext cx="1193393" cy="7142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294615" y="8751360"/>
              <a:ext cx="1224103" cy="71429"/>
              <a:chOff x="3294615" y="8751360"/>
              <a:chExt cx="1224103" cy="7142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294615" y="8751360"/>
                <a:ext cx="1224103" cy="7142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451243" y="7888557"/>
              <a:ext cx="1726524" cy="71429"/>
              <a:chOff x="2451243" y="7888557"/>
              <a:chExt cx="1726524" cy="7142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2451243" y="7888557"/>
                <a:ext cx="1726524" cy="71429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852050" y="7282515"/>
            <a:ext cx="3860630" cy="103484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852050" y="8290335"/>
            <a:ext cx="10752325" cy="104437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849836" y="898589"/>
            <a:ext cx="1428955" cy="1608321"/>
            <a:chOff x="1849836" y="898589"/>
            <a:chExt cx="1428955" cy="160832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49836" y="898589"/>
              <a:ext cx="1428955" cy="16083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9267" y="403864"/>
            <a:ext cx="17386546" cy="9477986"/>
            <a:chOff x="759267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267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59805" y="522012"/>
            <a:ext cx="7947789" cy="192871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48980" y="2403126"/>
            <a:ext cx="2246459" cy="103484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02924" y="522012"/>
            <a:ext cx="7891132" cy="192871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59328" y="2384078"/>
            <a:ext cx="2670011" cy="10443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85119" y="3949259"/>
            <a:ext cx="4595173" cy="103484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74771" y="3949259"/>
            <a:ext cx="4531087" cy="103484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975986" y="5752383"/>
            <a:ext cx="4310649" cy="104437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4559" y="5371431"/>
            <a:ext cx="6120116" cy="18475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00271" y="3654019"/>
            <a:ext cx="16130293" cy="35714"/>
            <a:chOff x="1300271" y="3654019"/>
            <a:chExt cx="16130293" cy="3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0271" y="3654019"/>
              <a:ext cx="16130293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6758" y="5104762"/>
            <a:ext cx="16130293" cy="35714"/>
            <a:chOff x="1296758" y="5104762"/>
            <a:chExt cx="16130293" cy="3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96758" y="5104762"/>
              <a:ext cx="16130293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0271" y="7446724"/>
            <a:ext cx="16130293" cy="35714"/>
            <a:chOff x="1300271" y="7446724"/>
            <a:chExt cx="16130293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0271" y="7446724"/>
              <a:ext cx="16130293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00271" y="2183101"/>
            <a:ext cx="16130293" cy="35714"/>
            <a:chOff x="1300271" y="2183101"/>
            <a:chExt cx="16130293" cy="3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0271" y="2183101"/>
              <a:ext cx="16130293" cy="3571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520412" y="8007440"/>
            <a:ext cx="2619773" cy="103484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59335" y="8007440"/>
            <a:ext cx="2683763" cy="104437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890774" y="5231051"/>
            <a:ext cx="8516863" cy="35714"/>
            <a:chOff x="4890774" y="5231051"/>
            <a:chExt cx="8516863" cy="357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4890774" y="5231051"/>
              <a:ext cx="8516863" cy="3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4822" y="346721"/>
            <a:ext cx="17386546" cy="9477986"/>
            <a:chOff x="544822" y="346721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822" y="346721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59805" y="522012"/>
            <a:ext cx="7947789" cy="19287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66231" y="2009524"/>
            <a:ext cx="6457347" cy="7660654"/>
            <a:chOff x="1766231" y="2009524"/>
            <a:chExt cx="6457347" cy="76606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6231" y="2009524"/>
              <a:ext cx="6457347" cy="76606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45917" y="2090389"/>
            <a:ext cx="5309148" cy="7400278"/>
            <a:chOff x="10445917" y="2090389"/>
            <a:chExt cx="5309148" cy="740027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45917" y="2090389"/>
              <a:ext cx="5309148" cy="740027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02924" y="522012"/>
            <a:ext cx="7891132" cy="192871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3517" y="1465669"/>
            <a:ext cx="13750189" cy="39092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9584" y="4561879"/>
            <a:ext cx="4554191" cy="4764200"/>
            <a:chOff x="449584" y="4561879"/>
            <a:chExt cx="4554191" cy="47642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9584" y="4561879"/>
              <a:ext cx="4554191" cy="47642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28153" y="4561879"/>
            <a:ext cx="3707977" cy="4812311"/>
            <a:chOff x="14128153" y="4561879"/>
            <a:chExt cx="3707977" cy="48123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28153" y="4561879"/>
              <a:ext cx="3707977" cy="48123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22360" y="3037268"/>
            <a:ext cx="4493373" cy="4493373"/>
            <a:chOff x="2822360" y="3037268"/>
            <a:chExt cx="4493373" cy="44933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22360" y="3037268"/>
              <a:ext cx="4493373" cy="44933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36025" y="2087785"/>
            <a:ext cx="6171429" cy="6171429"/>
            <a:chOff x="10236025" y="2087785"/>
            <a:chExt cx="6171429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36025" y="2087785"/>
              <a:ext cx="6171429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1016</TotalTime>
  <Words>0</Words>
  <Application>Microsoft Office PowerPoint</Application>
  <PresentationFormat>사용자 지정</PresentationFormat>
  <Paragraphs>0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황다은</cp:lastModifiedBy>
  <cp:revision>3</cp:revision>
  <dcterms:created xsi:type="dcterms:W3CDTF">2023-04-09T16:24:43Z</dcterms:created>
  <dcterms:modified xsi:type="dcterms:W3CDTF">2023-04-30T02:14:28Z</dcterms:modified>
</cp:coreProperties>
</file>